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1"/>
  </p:sldMasterIdLst>
  <p:sldIdLst>
    <p:sldId id="257" r:id="rId2"/>
    <p:sldId id="264" r:id="rId3"/>
    <p:sldId id="267" r:id="rId4"/>
    <p:sldId id="265" r:id="rId5"/>
    <p:sldId id="266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66"/>
    <p:restoredTop sz="85592"/>
  </p:normalViewPr>
  <p:slideViewPr>
    <p:cSldViewPr snapToGrid="0" snapToObjects="1">
      <p:cViewPr varScale="1">
        <p:scale>
          <a:sx n="70" d="100"/>
          <a:sy n="70" d="100"/>
        </p:scale>
        <p:origin x="835" y="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8696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821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79157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905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607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3639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008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0762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7246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6648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049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918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8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jagran.com/entertainment/bollywood-aamir-khan-opens-up-on-nepotism-says-son-junaid-khan-faced-15-times-rejection-23562634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0F00639-AD3A-483F-988D-171B48BF65DD.jpeg"/>
          <p:cNvPicPr>
            <a:picLocks noChangeAspect="1"/>
          </p:cNvPicPr>
          <p:nvPr/>
        </p:nvPicPr>
        <p:blipFill rotWithShape="1">
          <a:blip r:embed="rId2"/>
          <a:srcRect t="21575" r="3016" b="24035"/>
          <a:stretch/>
        </p:blipFill>
        <p:spPr>
          <a:xfrm>
            <a:off x="366126" y="0"/>
            <a:ext cx="3813988" cy="412859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93042D-BA91-9F46-EF8D-CB431AF217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490" t="25164" r="-2578" b="38996"/>
          <a:stretch/>
        </p:blipFill>
        <p:spPr>
          <a:xfrm>
            <a:off x="7323010" y="0"/>
            <a:ext cx="4753692" cy="38595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727215F-A0CC-3B06-C5FE-46CDC43CADE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417" b="61316"/>
          <a:stretch/>
        </p:blipFill>
        <p:spPr>
          <a:xfrm>
            <a:off x="7696658" y="4260238"/>
            <a:ext cx="4218991" cy="22807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2C1551-CC95-3CA0-09C7-394A12694E1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661" t="18025" r="9511" b="37859"/>
          <a:stretch/>
        </p:blipFill>
        <p:spPr>
          <a:xfrm>
            <a:off x="366126" y="4128590"/>
            <a:ext cx="3537297" cy="25440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887EB4-32B1-3227-2652-C9FC8C0A7C9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540" t="11908" r="9510" b="39425"/>
          <a:stretch/>
        </p:blipFill>
        <p:spPr>
          <a:xfrm>
            <a:off x="4459084" y="2370742"/>
            <a:ext cx="2584956" cy="30298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D273685-A578-D49D-4520-49602D1EB8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793" b="19820"/>
          <a:stretch/>
        </p:blipFill>
        <p:spPr>
          <a:xfrm>
            <a:off x="3483428" y="359228"/>
            <a:ext cx="4305300" cy="574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83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6F61AF0-7A2A-F02A-FFC3-E9D517DA9E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4264" y="293915"/>
            <a:ext cx="5535064" cy="5576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369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3FA176-D83F-013E-4060-18DF1EE41E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560" b="20197"/>
          <a:stretch/>
        </p:blipFill>
        <p:spPr>
          <a:xfrm>
            <a:off x="2580710" y="613012"/>
            <a:ext cx="3154366" cy="48858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EF580F-67AE-5401-DE37-B594AAEE8D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563" b="16019"/>
          <a:stretch/>
        </p:blipFill>
        <p:spPr>
          <a:xfrm>
            <a:off x="6096000" y="435591"/>
            <a:ext cx="3154366" cy="5240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3021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2FDF2-A1D8-1A76-F01B-872B4B377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4484" y="941765"/>
            <a:ext cx="9492344" cy="1870831"/>
          </a:xfrm>
        </p:spPr>
        <p:txBody>
          <a:bodyPr>
            <a:noAutofit/>
          </a:bodyPr>
          <a:lstStyle/>
          <a:p>
            <a:pPr algn="l" defTabSz="914400" eaLnBrk="0" fontAlgn="base" hangingPunct="0">
              <a:spcAft>
                <a:spcPct val="0"/>
              </a:spcAft>
            </a:pPr>
            <a:r>
              <a:rPr lang="en-US" altLang="en-US" sz="1600" u="sng" dirty="0">
                <a:solidFill>
                  <a:srgbClr val="5E5E5E"/>
                </a:solidFill>
                <a:latin typeface="Arial" panose="020B0604020202020204" pitchFamily="34" charset="0"/>
                <a:hlinkClick r:id="rId2"/>
              </a:rPr>
              <a:t>Jagran</a:t>
            </a:r>
            <a:br>
              <a:rPr lang="en-US" altLang="en-US" sz="1400" dirty="0">
                <a:solidFill>
                  <a:srgbClr val="1F1F1F"/>
                </a:solidFill>
                <a:latin typeface="Arial" panose="020B0604020202020204" pitchFamily="34" charset="0"/>
                <a:hlinkClick r:id="rId2"/>
              </a:rPr>
            </a:br>
            <a:r>
              <a:rPr lang="en-US" altLang="en-US" sz="1800" dirty="0">
                <a:solidFill>
                  <a:srgbClr val="47474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Aamir Khan </a:t>
            </a:r>
            <a:r>
              <a:rPr lang="hi-IN" altLang="en-US" sz="1800" dirty="0">
                <a:solidFill>
                  <a:srgbClr val="47474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के बेटे ने झेला </a:t>
            </a:r>
            <a:r>
              <a:rPr lang="en-US" altLang="en-US" sz="1800" dirty="0">
                <a:solidFill>
                  <a:srgbClr val="47474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15</a:t>
            </a:r>
            <a:r>
              <a:rPr lang="hi-IN" altLang="en-US" sz="1800" dirty="0">
                <a:solidFill>
                  <a:srgbClr val="47474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बार रिजेक्शन</a:t>
            </a:r>
            <a:r>
              <a:rPr lang="en-US" altLang="en-US" sz="1800" dirty="0">
                <a:solidFill>
                  <a:srgbClr val="47474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, </a:t>
            </a:r>
            <a:r>
              <a:rPr lang="hi-IN" altLang="en-US" sz="1800" dirty="0">
                <a:solidFill>
                  <a:srgbClr val="47474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बेटे का संघर्ष बताते हुए एक्टर बोले</a:t>
            </a:r>
            <a:r>
              <a:rPr lang="en-US" altLang="en-US" sz="1800" dirty="0">
                <a:solidFill>
                  <a:srgbClr val="47474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- </a:t>
            </a:r>
            <a:br>
              <a:rPr lang="en-US" altLang="en-US" sz="1800" dirty="0">
                <a:solidFill>
                  <a:srgbClr val="47474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</a:br>
            <a:r>
              <a:rPr lang="en-US" altLang="en-US" sz="1800" dirty="0">
                <a:solidFill>
                  <a:srgbClr val="474747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'- Aamir Khan opens up on nepotism says son</a:t>
            </a:r>
            <a:br>
              <a:rPr lang="en-US" altLang="en-US" sz="4000" dirty="0">
                <a:latin typeface="Arial" panose="020B0604020202020204" pitchFamily="34" charset="0"/>
              </a:rPr>
            </a:br>
            <a:br>
              <a:rPr lang="en-US" sz="1800" dirty="0"/>
            </a:br>
            <a:endParaRPr lang="en-US" sz="18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2938D4-ADE8-278A-7A30-68F5269117B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63685" y="3004338"/>
            <a:ext cx="6306054" cy="310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EFE3FC8-0CBF-EEBA-A4F7-FF378D8177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4484" y="380691"/>
            <a:ext cx="9144000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dirty="0">
                <a:solidFill>
                  <a:srgbClr val="1F1F1F"/>
                </a:solidFill>
                <a:latin typeface="Arial" panose="020B0604020202020204" pitchFamily="34" charset="0"/>
              </a:rPr>
              <a:t>  </a:t>
            </a:r>
            <a:r>
              <a:rPr lang="en-US" altLang="en-US" sz="900" dirty="0">
                <a:solidFill>
                  <a:srgbClr val="1F1F1F"/>
                </a:solidFill>
                <a:latin typeface="Arial" panose="020B0604020202020204" pitchFamily="34" charset="0"/>
                <a:hlinkClick r:id="rId2"/>
              </a:rPr>
              <a:t>     </a:t>
            </a:r>
            <a:endParaRPr lang="en-US" altLang="en-US" dirty="0">
              <a:solidFill>
                <a:srgbClr val="1F1F1F"/>
              </a:solidFill>
              <a:latin typeface="Arial" panose="020B0604020202020204" pitchFamily="34" charset="0"/>
              <a:hlinkClick r:id="rId2"/>
            </a:endParaRPr>
          </a:p>
        </p:txBody>
      </p:sp>
      <p:pic>
        <p:nvPicPr>
          <p:cNvPr id="1028" name="Picture 4">
            <a:hlinkClick r:id="rId2"/>
            <a:extLst>
              <a:ext uri="{FF2B5EF4-FFF2-40B4-BE49-F238E27FC236}">
                <a16:creationId xmlns:a16="http://schemas.microsoft.com/office/drawing/2014/main" id="{5C9E5246-6184-9E37-7745-87B7CD6A2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025" y="336057"/>
            <a:ext cx="1730830" cy="1360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8204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6057" y="1600200"/>
            <a:ext cx="11397343" cy="288471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6000" dirty="0" err="1">
                <a:latin typeface="Kohinoor Devanagari" panose="02000000000000000000" pitchFamily="2" charset="77"/>
                <a:cs typeface="Kohinoor Devanagari" panose="02000000000000000000" pitchFamily="2" charset="77"/>
              </a:rPr>
              <a:t>मैं</a:t>
            </a:r>
            <a:r>
              <a:rPr sz="6000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 </a:t>
            </a:r>
            <a:r>
              <a:rPr sz="6000" dirty="0" err="1">
                <a:latin typeface="Kohinoor Devanagari" panose="02000000000000000000" pitchFamily="2" charset="77"/>
                <a:cs typeface="Kohinoor Devanagari" panose="02000000000000000000" pitchFamily="2" charset="77"/>
              </a:rPr>
              <a:t>सदा</a:t>
            </a:r>
            <a:r>
              <a:rPr sz="6000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 </a:t>
            </a:r>
            <a:r>
              <a:rPr sz="6000" dirty="0" err="1">
                <a:latin typeface="Kohinoor Devanagari" panose="02000000000000000000" pitchFamily="2" charset="77"/>
                <a:cs typeface="Kohinoor Devanagari" panose="02000000000000000000" pitchFamily="2" charset="77"/>
              </a:rPr>
              <a:t>अकर्ता</a:t>
            </a:r>
            <a:r>
              <a:rPr sz="6000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 </a:t>
            </a:r>
            <a:r>
              <a:rPr lang="en-US" sz="6000" dirty="0" err="1">
                <a:latin typeface="Kohinoor Devanagari" panose="02000000000000000000" pitchFamily="2" charset="77"/>
                <a:cs typeface="Kohinoor Devanagari" panose="02000000000000000000" pitchFamily="2" charset="77"/>
              </a:rPr>
              <a:t>हूँ</a:t>
            </a:r>
            <a:r>
              <a:rPr lang="hi-IN" sz="6000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,</a:t>
            </a:r>
            <a:r>
              <a:rPr sz="6000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 </a:t>
            </a:r>
            <a:r>
              <a:rPr sz="6000" dirty="0" err="1">
                <a:latin typeface="Kohinoor Devanagari" panose="02000000000000000000" pitchFamily="2" charset="77"/>
                <a:cs typeface="Kohinoor Devanagari" panose="02000000000000000000" pitchFamily="2" charset="77"/>
              </a:rPr>
              <a:t>कर्तापन</a:t>
            </a:r>
            <a:r>
              <a:rPr sz="6000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 </a:t>
            </a:r>
            <a:r>
              <a:rPr sz="6000" dirty="0" err="1">
                <a:latin typeface="Kohinoor Devanagari" panose="02000000000000000000" pitchFamily="2" charset="77"/>
                <a:cs typeface="Kohinoor Devanagari" panose="02000000000000000000" pitchFamily="2" charset="77"/>
              </a:rPr>
              <a:t>का</a:t>
            </a:r>
            <a:r>
              <a:rPr sz="6000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 </a:t>
            </a:r>
            <a:r>
              <a:rPr sz="6000" dirty="0" err="1">
                <a:latin typeface="Kohinoor Devanagari" panose="02000000000000000000" pitchFamily="2" charset="77"/>
                <a:cs typeface="Kohinoor Devanagari" panose="02000000000000000000" pitchFamily="2" charset="77"/>
              </a:rPr>
              <a:t>भाव</a:t>
            </a:r>
            <a:r>
              <a:rPr sz="6000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 </a:t>
            </a:r>
            <a:endParaRPr lang="en-IN" sz="6000" dirty="0">
              <a:latin typeface="Kohinoor Devanagari" panose="02000000000000000000" pitchFamily="2" charset="77"/>
              <a:cs typeface="Kohinoor Devanagari" panose="02000000000000000000" pitchFamily="2" charset="77"/>
            </a:endParaRPr>
          </a:p>
          <a:p>
            <a:pPr marL="0" indent="0" algn="ctr">
              <a:buNone/>
            </a:pPr>
            <a:r>
              <a:rPr sz="6000" dirty="0" err="1">
                <a:latin typeface="Kohinoor Devanagari" panose="02000000000000000000" pitchFamily="2" charset="77"/>
                <a:cs typeface="Kohinoor Devanagari" panose="02000000000000000000" pitchFamily="2" charset="77"/>
              </a:rPr>
              <a:t>मिथ्या</a:t>
            </a:r>
            <a:r>
              <a:rPr sz="6000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 </a:t>
            </a:r>
            <a:r>
              <a:rPr sz="6000" dirty="0" err="1">
                <a:latin typeface="Kohinoor Devanagari" panose="02000000000000000000" pitchFamily="2" charset="77"/>
                <a:cs typeface="Kohinoor Devanagari" panose="02000000000000000000" pitchFamily="2" charset="77"/>
              </a:rPr>
              <a:t>है</a:t>
            </a:r>
            <a:r>
              <a:rPr sz="6000" dirty="0">
                <a:latin typeface="Kohinoor Devanagari" panose="02000000000000000000" pitchFamily="2" charset="77"/>
                <a:cs typeface="Kohinoor Devanagari" panose="02000000000000000000" pitchFamily="2" charset="77"/>
              </a:rPr>
              <a:t>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32</TotalTime>
  <Words>44</Words>
  <Application>Microsoft Office PowerPoint</Application>
  <PresentationFormat>Widescreen</PresentationFormat>
  <Paragraphs>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Gill Sans MT</vt:lpstr>
      <vt:lpstr>Kohinoor Devanagari</vt:lpstr>
      <vt:lpstr>Parcel</vt:lpstr>
      <vt:lpstr>PowerPoint Presentation</vt:lpstr>
      <vt:lpstr>PowerPoint Presentation</vt:lpstr>
      <vt:lpstr>PowerPoint Presentation</vt:lpstr>
      <vt:lpstr>PowerPoint Presentation</vt:lpstr>
      <vt:lpstr>Jagran Aamir Khan के बेटे ने झेला 15 बार रिजेक्शन, बेटे का संघर्ष बताते हुए एक्टर बोले-  '- Aamir Khan opens up on nepotism says son  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KUNDAN KOLI</cp:lastModifiedBy>
  <cp:revision>7</cp:revision>
  <dcterms:created xsi:type="dcterms:W3CDTF">2013-01-27T09:14:16Z</dcterms:created>
  <dcterms:modified xsi:type="dcterms:W3CDTF">2025-07-03T07:58:13Z</dcterms:modified>
  <cp:category/>
</cp:coreProperties>
</file>